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78" r:id="rId3"/>
    <p:sldId id="379" r:id="rId4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84" y="-1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33 Non-Right Triangles</a:t>
            </a:r>
          </a:p>
          <a:p>
            <a:r>
              <a:rPr lang="en-US" dirty="0" smtClean="0"/>
              <a:t>Section 7.6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10. If the lengths of two sides are 14 and 12 and the included angle measures 23°, then what is the other side length and angles?</a:t>
            </a:r>
          </a:p>
          <a:p>
            <a:r>
              <a:rPr lang="en-US" dirty="0" smtClean="0"/>
              <a:t>18. If two angles measure 95° and 22° and the length of the side between these two angles is 7, then what are the other side lengths?</a:t>
            </a:r>
          </a:p>
          <a:p>
            <a:r>
              <a:rPr lang="en-US" dirty="0" smtClean="0"/>
              <a:t>20. If </a:t>
            </a:r>
            <a:r>
              <a:rPr lang="en-US" dirty="0"/>
              <a:t>the lengths of two sides are </a:t>
            </a:r>
            <a:r>
              <a:rPr lang="en-US" dirty="0" smtClean="0"/>
              <a:t>8 </a:t>
            </a:r>
            <a:r>
              <a:rPr lang="en-US" dirty="0"/>
              <a:t>and </a:t>
            </a:r>
            <a:r>
              <a:rPr lang="en-US" dirty="0" smtClean="0"/>
              <a:t>17 </a:t>
            </a:r>
            <a:r>
              <a:rPr lang="en-US" dirty="0"/>
              <a:t>and the </a:t>
            </a:r>
            <a:r>
              <a:rPr lang="en-US" dirty="0" smtClean="0"/>
              <a:t>angle opposite the length 17 side </a:t>
            </a:r>
            <a:r>
              <a:rPr lang="en-US" dirty="0"/>
              <a:t>measures </a:t>
            </a:r>
            <a:r>
              <a:rPr lang="en-US" dirty="0" smtClean="0"/>
              <a:t>98°, </a:t>
            </a:r>
            <a:r>
              <a:rPr lang="en-US" dirty="0"/>
              <a:t>then what is the other side length and angles?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7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36. To </a:t>
            </a:r>
            <a:r>
              <a:rPr lang="en-US" dirty="0"/>
              <a:t>measure the height of the Eiffel Tower in Paris, a person stands away from the base and measures the angle of elevation to the top of the tower to be </a:t>
            </a:r>
            <a:r>
              <a:rPr lang="en-US" dirty="0" smtClean="0"/>
              <a:t>60</a:t>
            </a:r>
            <a:r>
              <a:rPr lang="en-US" dirty="0"/>
              <a:t>°</a:t>
            </a:r>
            <a:r>
              <a:rPr lang="en-US" dirty="0" smtClean="0"/>
              <a:t>. </a:t>
            </a:r>
            <a:r>
              <a:rPr lang="en-US" dirty="0"/>
              <a:t>Moving </a:t>
            </a:r>
            <a:r>
              <a:rPr lang="en-US" dirty="0" smtClean="0"/>
              <a:t>210 feet closer</a:t>
            </a:r>
            <a:r>
              <a:rPr lang="en-US" dirty="0"/>
              <a:t>, the angle of elevation to the top of the tower is </a:t>
            </a:r>
            <a:r>
              <a:rPr lang="en-US" dirty="0" smtClean="0"/>
              <a:t>70</a:t>
            </a:r>
            <a:r>
              <a:rPr lang="en-US" dirty="0"/>
              <a:t>°</a:t>
            </a:r>
            <a:r>
              <a:rPr lang="en-US" dirty="0" smtClean="0"/>
              <a:t>. </a:t>
            </a:r>
            <a:r>
              <a:rPr lang="en-US" dirty="0"/>
              <a:t>How tall is the Eiffel Tower?</a:t>
            </a:r>
          </a:p>
          <a:p>
            <a:r>
              <a:rPr lang="en-US" dirty="0"/>
              <a:t>37. </a:t>
            </a:r>
            <a:r>
              <a:rPr lang="en-US" dirty="0" smtClean="0"/>
              <a:t> Two </a:t>
            </a:r>
            <a:r>
              <a:rPr lang="en-US" dirty="0"/>
              <a:t>airplanes leave Kennedy airport in New York at 11 am. The air traffic controller reports that they are traveling away from each other at an angle of </a:t>
            </a:r>
            <a:r>
              <a:rPr lang="en-US" dirty="0" smtClean="0"/>
              <a:t>103</a:t>
            </a:r>
            <a:r>
              <a:rPr lang="en-US" dirty="0"/>
              <a:t>°</a:t>
            </a:r>
            <a:r>
              <a:rPr lang="en-US" dirty="0" smtClean="0"/>
              <a:t>.  The </a:t>
            </a:r>
            <a:r>
              <a:rPr lang="en-US" dirty="0"/>
              <a:t>DC‐10 travels </a:t>
            </a:r>
            <a:r>
              <a:rPr lang="en-US" dirty="0" smtClean="0"/>
              <a:t>509 mph and </a:t>
            </a:r>
            <a:r>
              <a:rPr lang="en-US" dirty="0"/>
              <a:t>the L‐1011 travels at 503 mph. How far apart are they at 11:30 am?</a:t>
            </a:r>
          </a:p>
        </p:txBody>
      </p:sp>
    </p:spTree>
    <p:extLst>
      <p:ext uri="{BB962C8B-B14F-4D97-AF65-F5344CB8AC3E}">
        <p14:creationId xmlns:p14="http://schemas.microsoft.com/office/powerpoint/2010/main" val="34342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233</Words>
  <Application>Microsoft Macintosh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Math 170  Functions, Data, and Models</vt:lpstr>
      <vt:lpstr>Exercises</vt:lpstr>
      <vt:lpstr>Problems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155</cp:revision>
  <cp:lastPrinted>2012-11-05T15:33:13Z</cp:lastPrinted>
  <dcterms:created xsi:type="dcterms:W3CDTF">2012-09-03T11:12:45Z</dcterms:created>
  <dcterms:modified xsi:type="dcterms:W3CDTF">2014-04-01T22:41:10Z</dcterms:modified>
</cp:coreProperties>
</file>